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Den kedsom vinter</a:t>
            </a:r>
            <a:br>
              <a:rPr lang="da-DK" sz="2200" b="1" dirty="0" smtClean="0"/>
            </a:br>
            <a:r>
              <a:rPr lang="da-DK" sz="1800" dirty="0" smtClean="0"/>
              <a:t>Tekst: Ambrosius Stub	Musik: Oluf Ring 1937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260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292080" y="30689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Den kedsom vinter gik sin gang,</a:t>
            </a:r>
            <a:br>
              <a:rPr lang="da-DK" dirty="0" smtClean="0"/>
            </a:br>
            <a:r>
              <a:rPr lang="da-DK" dirty="0" smtClean="0"/>
              <a:t>den dag så kort, den nat så lang</a:t>
            </a:r>
            <a:br>
              <a:rPr lang="da-DK" dirty="0" smtClean="0"/>
            </a:br>
            <a:r>
              <a:rPr lang="da-DK" dirty="0" smtClean="0"/>
              <a:t>forandrer sig</a:t>
            </a:r>
            <a:br>
              <a:rPr lang="da-DK" dirty="0" smtClean="0"/>
            </a:br>
            <a:r>
              <a:rPr lang="da-DK" dirty="0" smtClean="0"/>
              <a:t>så lempelig; </a:t>
            </a:r>
            <a:br>
              <a:rPr lang="da-DK" dirty="0" smtClean="0"/>
            </a:br>
            <a:r>
              <a:rPr lang="da-DK" dirty="0" smtClean="0"/>
              <a:t>den barske vind, den mørke sky</a:t>
            </a:r>
            <a:br>
              <a:rPr lang="da-DK" dirty="0" smtClean="0"/>
            </a:br>
            <a:r>
              <a:rPr lang="da-DK" dirty="0" smtClean="0"/>
              <a:t>må fly.</a:t>
            </a:r>
            <a:br>
              <a:rPr lang="da-DK" dirty="0" smtClean="0"/>
            </a:br>
            <a:r>
              <a:rPr lang="da-DK" dirty="0" smtClean="0"/>
              <a:t>Man frygter ej, at sne og slud</a:t>
            </a:r>
            <a:br>
              <a:rPr lang="da-DK" dirty="0" smtClean="0"/>
            </a:br>
            <a:r>
              <a:rPr lang="da-DK" dirty="0" smtClean="0"/>
              <a:t>skal møde dem, som vil gå ud:</a:t>
            </a:r>
            <a:br>
              <a:rPr lang="da-DK" dirty="0" smtClean="0"/>
            </a:br>
            <a:r>
              <a:rPr lang="da-DK" dirty="0" smtClean="0"/>
              <a:t>ti lad os gå,</a:t>
            </a:r>
            <a:br>
              <a:rPr lang="da-DK" dirty="0" smtClean="0"/>
            </a:br>
            <a:r>
              <a:rPr lang="da-DK" dirty="0" smtClean="0"/>
              <a:t>at skue på,</a:t>
            </a:r>
            <a:br>
              <a:rPr lang="da-DK" dirty="0" smtClean="0"/>
            </a:br>
            <a:r>
              <a:rPr lang="da-DK" dirty="0" smtClean="0"/>
              <a:t>hvor smukt naturen sig beter</a:t>
            </a:r>
            <a:br>
              <a:rPr lang="da-DK" dirty="0" smtClean="0"/>
            </a:br>
            <a:r>
              <a:rPr lang="da-DK" dirty="0" smtClean="0"/>
              <a:t>og ler.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744416" cy="269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farm5.static.flickr.com/4094/4851562219_f2abc33f1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64704"/>
            <a:ext cx="2751615" cy="2232248"/>
          </a:xfrm>
          <a:prstGeom prst="rect">
            <a:avLst/>
          </a:prstGeom>
          <a:noFill/>
        </p:spPr>
      </p:pic>
      <p:pic>
        <p:nvPicPr>
          <p:cNvPr id="1032" name="Picture 8" descr="http://mindbodysmile.com/wp-content/uploads/2012/01/winter-w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702123" cy="247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476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004048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Ak se, hvor pyntet solen går </a:t>
            </a:r>
            <a:br>
              <a:rPr lang="da-DK" dirty="0" smtClean="0"/>
            </a:br>
            <a:r>
              <a:rPr lang="da-DK" dirty="0" smtClean="0"/>
              <a:t>med lange stråler i sit hår; </a:t>
            </a:r>
            <a:br>
              <a:rPr lang="da-DK" dirty="0" smtClean="0"/>
            </a:br>
            <a:r>
              <a:rPr lang="da-DK" dirty="0" smtClean="0"/>
              <a:t>den varme krans</a:t>
            </a:r>
            <a:br>
              <a:rPr lang="da-DK" dirty="0" smtClean="0"/>
            </a:br>
            <a:r>
              <a:rPr lang="da-DK" dirty="0" smtClean="0"/>
              <a:t>er rette krans</a:t>
            </a:r>
            <a:br>
              <a:rPr lang="da-DK" dirty="0" smtClean="0"/>
            </a:br>
            <a:r>
              <a:rPr lang="da-DK" dirty="0" smtClean="0"/>
              <a:t>for alle ting, som nu må gry på ny.</a:t>
            </a:r>
            <a:br>
              <a:rPr lang="da-DK" dirty="0" smtClean="0"/>
            </a:br>
            <a:r>
              <a:rPr lang="da-DK" dirty="0" smtClean="0"/>
              <a:t>Se fuglene i flokketal</a:t>
            </a:r>
            <a:br>
              <a:rPr lang="da-DK" dirty="0" smtClean="0"/>
            </a:br>
            <a:r>
              <a:rPr lang="da-DK" dirty="0" smtClean="0"/>
              <a:t>i luftens vide </a:t>
            </a:r>
            <a:r>
              <a:rPr lang="da-DK" dirty="0" err="1" smtClean="0"/>
              <a:t>sommersal</a:t>
            </a:r>
            <a:r>
              <a:rPr lang="da-DK" dirty="0" smtClean="0"/>
              <a:t>; </a:t>
            </a:r>
            <a:br>
              <a:rPr lang="da-DK" dirty="0" smtClean="0"/>
            </a:br>
            <a:r>
              <a:rPr lang="da-DK" dirty="0" smtClean="0"/>
              <a:t>her flyver en</a:t>
            </a:r>
            <a:br>
              <a:rPr lang="da-DK" dirty="0" smtClean="0"/>
            </a:br>
            <a:r>
              <a:rPr lang="da-DK" dirty="0" smtClean="0"/>
              <a:t>jo med sin gren,</a:t>
            </a:r>
            <a:br>
              <a:rPr lang="da-DK" dirty="0" smtClean="0"/>
            </a:br>
            <a:r>
              <a:rPr lang="da-DK" dirty="0" smtClean="0"/>
              <a:t>en anden sanker hår og strå </a:t>
            </a:r>
            <a:br>
              <a:rPr lang="da-DK" dirty="0" smtClean="0"/>
            </a:br>
            <a:r>
              <a:rPr lang="da-DK" dirty="0" smtClean="0"/>
              <a:t>så små.</a:t>
            </a:r>
            <a:endParaRPr lang="da-DK" dirty="0"/>
          </a:p>
        </p:txBody>
      </p:sp>
      <p:pic>
        <p:nvPicPr>
          <p:cNvPr id="3076" name="Picture 4" descr="http://upload.wikimedia.org/wikipedia/commons/thumb/1/1b/Jarnefelt_Winter_Sun.jpg/1024px-Jarnefelt_Winter_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724045" cy="3312368"/>
          </a:xfrm>
          <a:prstGeom prst="rect">
            <a:avLst/>
          </a:prstGeom>
          <a:noFill/>
        </p:spPr>
      </p:pic>
      <p:pic>
        <p:nvPicPr>
          <p:cNvPr id="3078" name="Picture 6" descr="http://www.fugleognatur.dk/forum/images/Fugleflok--50kb-copyright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718210" cy="2327012"/>
          </a:xfrm>
          <a:prstGeom prst="rect">
            <a:avLst/>
          </a:prstGeom>
          <a:noFill/>
        </p:spPr>
      </p:pic>
      <p:pic>
        <p:nvPicPr>
          <p:cNvPr id="3080" name="Picture 8" descr="http://www.emilognaturen.dk/Staer_med_straa_0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645024"/>
            <a:ext cx="2304256" cy="1729410"/>
          </a:xfrm>
          <a:prstGeom prst="rect">
            <a:avLst/>
          </a:prstGeom>
          <a:noFill/>
        </p:spPr>
      </p:pic>
      <p:pic>
        <p:nvPicPr>
          <p:cNvPr id="3082" name="Picture 10" descr="http://us.123rf.com/400wm/400/400/ashwin/ashwin0803/ashwin080300004/2671436-a-sunbird-trying-to-build-its-nest-in-the-presence-of-a-annoying-photograp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53136"/>
            <a:ext cx="276013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652120" y="32129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Ak, se et meget yndigt syn</a:t>
            </a:r>
            <a:br>
              <a:rPr lang="da-DK" dirty="0" smtClean="0"/>
            </a:br>
            <a:r>
              <a:rPr lang="da-DK" dirty="0" smtClean="0"/>
              <a:t>på skovens grønne øjenbryn!</a:t>
            </a:r>
            <a:br>
              <a:rPr lang="da-DK" dirty="0" smtClean="0"/>
            </a:br>
            <a:r>
              <a:rPr lang="da-DK" dirty="0" smtClean="0"/>
              <a:t>den høje top</a:t>
            </a:r>
            <a:br>
              <a:rPr lang="da-DK" dirty="0" smtClean="0"/>
            </a:br>
            <a:r>
              <a:rPr lang="da-DK" dirty="0" smtClean="0"/>
              <a:t>skal klædes op,</a:t>
            </a:r>
            <a:br>
              <a:rPr lang="da-DK" dirty="0" smtClean="0"/>
            </a:br>
            <a:r>
              <a:rPr lang="da-DK" dirty="0" smtClean="0"/>
              <a:t>og våren pynter bøgen ud</a:t>
            </a:r>
            <a:br>
              <a:rPr lang="da-DK" dirty="0" smtClean="0"/>
            </a:br>
            <a:r>
              <a:rPr lang="da-DK" dirty="0" smtClean="0"/>
              <a:t>til brud.</a:t>
            </a:r>
          </a:p>
          <a:p>
            <a:r>
              <a:rPr lang="da-DK" dirty="0" smtClean="0"/>
              <a:t>Imidlertid man får at se</a:t>
            </a:r>
          </a:p>
          <a:p>
            <a:r>
              <a:rPr lang="da-DK" dirty="0" smtClean="0"/>
              <a:t>et ret naturligt </a:t>
            </a:r>
            <a:r>
              <a:rPr lang="da-DK" dirty="0" err="1" smtClean="0"/>
              <a:t>assemble</a:t>
            </a:r>
            <a:r>
              <a:rPr lang="da-DK" dirty="0" smtClean="0"/>
              <a:t>:</a:t>
            </a:r>
          </a:p>
          <a:p>
            <a:r>
              <a:rPr lang="da-DK" dirty="0" smtClean="0"/>
              <a:t>hver fugl har spændt</a:t>
            </a:r>
          </a:p>
          <a:p>
            <a:r>
              <a:rPr lang="da-DK" dirty="0" smtClean="0"/>
              <a:t>sit instrument,</a:t>
            </a:r>
          </a:p>
          <a:p>
            <a:r>
              <a:rPr lang="da-DK" dirty="0" smtClean="0"/>
              <a:t>de raske dyr vil danse net</a:t>
            </a:r>
          </a:p>
          <a:p>
            <a:r>
              <a:rPr lang="da-DK" dirty="0" smtClean="0"/>
              <a:t>Og let.</a:t>
            </a:r>
            <a:endParaRPr lang="da-DK" dirty="0"/>
          </a:p>
        </p:txBody>
      </p:sp>
      <p:pic>
        <p:nvPicPr>
          <p:cNvPr id="2050" name="Picture 2" descr="http://browse.colourbox.dk/big_COLOURBOX3833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5256584" cy="3517051"/>
          </a:xfrm>
          <a:prstGeom prst="rect">
            <a:avLst/>
          </a:prstGeom>
          <a:noFill/>
        </p:spPr>
      </p:pic>
      <p:pic>
        <p:nvPicPr>
          <p:cNvPr id="2054" name="Picture 6" descr="http://billeder.colourbox.dk/thumb_COLOURBOX2613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048000" cy="2114550"/>
          </a:xfrm>
          <a:prstGeom prst="rect">
            <a:avLst/>
          </a:prstGeom>
          <a:noFill/>
        </p:spPr>
      </p:pic>
      <p:pic>
        <p:nvPicPr>
          <p:cNvPr id="2056" name="Picture 8" descr="http://www.stanford.edu/~siegelr/stanford/stanfordsafari2008/IMG_3760%20two%20birds%20sing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032448" cy="284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</Words>
  <Application>Microsoft Office PowerPoint</Application>
  <PresentationFormat>Skærmshow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Den kedsom vinter Tekst: Ambrosius Stub Musik: Oluf Ring 1937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11</cp:revision>
  <dcterms:created xsi:type="dcterms:W3CDTF">2013-06-21T20:25:00Z</dcterms:created>
  <dcterms:modified xsi:type="dcterms:W3CDTF">2013-10-31T12:57:17Z</dcterms:modified>
</cp:coreProperties>
</file>